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6F5E-FA7F-4204-8C7E-A20710F9D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2CA8E-E69B-4B08-B63B-ECE0358C0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3FA10-C8D2-4FFA-9F0E-A900FC31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E2875-3A15-46A2-9FC0-A07EFC545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A67F4-38AF-486E-A5D4-4E7B5069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64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8A75-BD67-4FC2-B139-6A5CEBB5D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9C139-B637-4D8E-B84C-704AC1EB6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CF098-35E6-4D92-BBB8-AA72F3C6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39794-19B0-475E-B050-A3E360B8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54E30-A9C5-468D-BAE6-A9078AE7A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414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03C76-7B43-4082-8269-D24A581BD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A5F426-E2C6-4F30-8DC2-67F06CB158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CE0B9-89CC-4DE6-8F4A-37EAB8781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FDBE0-E967-4125-9872-C8C6AD3AB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AB875-8511-4FAE-953D-A65F4B0A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594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F36A5-CC33-4AE1-9A01-E482DB203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652CF-5DB8-4879-B85B-9C09B1A65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715C4-40A4-4A62-8CBB-8A6F801B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E4BE-BA99-4DF0-96C5-B5FD58F0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A8163-7A1A-43F3-963F-F82DCEDDE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3747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F08F0-D869-49DB-A8AA-360286549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5D15B-A861-4576-B248-121C455BE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0F31E-7CE7-4AB8-8E79-769D30D68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8379D-7038-48CF-B155-823509E14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E0A54-BCBB-414E-B6C8-615A415FA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68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3CC8E-F63C-4080-8FAB-45DFF218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15194-617C-4DCB-AD2B-176B179EA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1CBE8-8CA1-44D2-B2BA-FD6392046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939A7-E7A3-40DA-9772-9AF81DFF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9766-077D-458B-80D8-1668F7B2D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5AE95-D0BC-4B8B-851E-F080703A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923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F605-A3AF-4CFB-9F39-3D59C2AA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68FF7-E1BD-4468-AAD0-43841CC5A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6A4D6-C5C4-4C97-9AC9-76AF28FAA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D07A71-360E-47DB-9AEF-818B3FE6B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290BBB-559E-4150-ACFF-34C51B105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4FB42-4F9F-47CD-8FBF-FBACEBC53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5019FF-6038-422C-B1D2-65A8ED2D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ACD0C-6535-4E7C-8645-775A90F65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305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34718-71A8-44CF-A3A9-FA2CC1343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D7151-6C23-4FEE-A394-BF72068A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F5388-8FDF-4A82-BDAC-BE26E1CD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CDD74-B204-4B7F-99CD-DAEBAEB48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86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1EADAF-C0FA-42B2-919E-11C5CB072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5B36E-E8AF-4D52-A096-8CC3945E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F9850-AB56-4980-9468-5CB271A20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BE51-7A31-4ACD-84C7-990D8BE2B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29476-69B0-4097-B87F-1804BDE73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602907-B5DF-40B7-B639-D7C8BE28C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7038A-39DB-445A-9F80-7AEA80B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0D480-0787-4B9B-A2DE-AFC8984E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3989B-39C0-4F4D-BD83-3B8D269BC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34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C39F5-04A5-4ACF-8453-2ABA8A2E8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E81067-8634-4224-9E64-30A8BB93DB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CB1EC-0186-4D8C-B8D9-221B9E7D1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F3284-E846-42D9-93F5-78DB5DCE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760433-DB35-42EF-AD24-D4B827F7C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7A1CD-AFE3-4177-A6B9-A3CF3544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46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E8DB08-F0EC-40F7-BA83-05EE4E03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F5671-0056-4ED5-A510-06D950B73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3C83E-FEC5-487A-9649-6DDE47B9C7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933BA-CD08-46C0-B8EF-84F1E12DB2C6}" type="datetimeFigureOut">
              <a:rPr lang="en-GB" smtClean="0"/>
              <a:t>01/10/2019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23068-6A4F-46FE-988F-22BC1CD2E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726BC-93D6-45A2-87DA-5DE1CFA83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C08FD-80F5-46A2-9238-FFF2DB7400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62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3A7249-4AB6-43F9-BDCD-8CBA27EE32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en-GB" sz="6600">
                <a:solidFill>
                  <a:srgbClr val="FFFFFF"/>
                </a:solidFill>
              </a:rPr>
              <a:t>FinalEscape</a:t>
            </a:r>
          </a:p>
        </p:txBody>
      </p:sp>
    </p:spTree>
    <p:extLst>
      <p:ext uri="{BB962C8B-B14F-4D97-AF65-F5344CB8AC3E}">
        <p14:creationId xmlns:p14="http://schemas.microsoft.com/office/powerpoint/2010/main" val="2254718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D1FBAD-E734-4019-9A6E-332A80B6B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0000"/>
                </a:solidFill>
                <a:latin typeface="+mn-lt"/>
              </a:rPr>
              <a:t>Key Story Points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3136435A-9CF5-4BE1-A30D-4A3BB8DC2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206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E4D27-05FA-43C7-97CA-B03D5674D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000000"/>
                </a:solidFill>
              </a:rPr>
              <a:t>Depression</a:t>
            </a:r>
          </a:p>
          <a:p>
            <a:endParaRPr lang="en-GB" sz="3200" dirty="0">
              <a:solidFill>
                <a:srgbClr val="000000"/>
              </a:solidFill>
            </a:endParaRPr>
          </a:p>
          <a:p>
            <a:r>
              <a:rPr lang="en-GB" sz="3200" dirty="0">
                <a:solidFill>
                  <a:srgbClr val="000000"/>
                </a:solidFill>
              </a:rPr>
              <a:t>Use of video games as escapism</a:t>
            </a:r>
          </a:p>
          <a:p>
            <a:endParaRPr lang="en-GB" sz="3200" dirty="0">
              <a:solidFill>
                <a:srgbClr val="000000"/>
              </a:solidFill>
            </a:endParaRPr>
          </a:p>
          <a:p>
            <a:r>
              <a:rPr lang="en-GB" sz="3200" dirty="0">
                <a:solidFill>
                  <a:srgbClr val="000000"/>
                </a:solidFill>
              </a:rPr>
              <a:t>Dangers of overindulgence</a:t>
            </a:r>
          </a:p>
          <a:p>
            <a:endParaRPr lang="en-GB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59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CAF575-132A-4030-9AB1-3B9477A53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0000"/>
                </a:solidFill>
                <a:latin typeface="+mn-lt"/>
              </a:rPr>
              <a:t>Gameplay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FA789-CD96-4353-9795-83DBC9324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Two different distinct game worlds. “</a:t>
            </a:r>
            <a:r>
              <a:rPr lang="en-GB" sz="2000" dirty="0" err="1">
                <a:solidFill>
                  <a:srgbClr val="000000"/>
                </a:solidFill>
              </a:rPr>
              <a:t>RealWorld</a:t>
            </a:r>
            <a:r>
              <a:rPr lang="en-GB" sz="2000" dirty="0">
                <a:solidFill>
                  <a:srgbClr val="000000"/>
                </a:solidFill>
              </a:rPr>
              <a:t>” and “</a:t>
            </a:r>
            <a:r>
              <a:rPr lang="en-GB" sz="2000" dirty="0" err="1">
                <a:solidFill>
                  <a:srgbClr val="000000"/>
                </a:solidFill>
              </a:rPr>
              <a:t>GameWorld</a:t>
            </a:r>
            <a:r>
              <a:rPr lang="en-GB" sz="2000" dirty="0">
                <a:solidFill>
                  <a:srgbClr val="000000"/>
                </a:solidFill>
              </a:rPr>
              <a:t>”.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r>
              <a:rPr lang="en-GB" sz="2000" dirty="0">
                <a:solidFill>
                  <a:srgbClr val="000000"/>
                </a:solidFill>
              </a:rPr>
              <a:t>An 2d adventure game with rogue-lite systems.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r>
              <a:rPr lang="en-GB" sz="2000" dirty="0">
                <a:solidFill>
                  <a:srgbClr val="000000"/>
                </a:solidFill>
              </a:rPr>
              <a:t>Gameplay only takes place in the “</a:t>
            </a:r>
            <a:r>
              <a:rPr lang="en-GB" sz="2000" dirty="0" err="1">
                <a:solidFill>
                  <a:srgbClr val="000000"/>
                </a:solidFill>
              </a:rPr>
              <a:t>GameWorld</a:t>
            </a:r>
            <a:r>
              <a:rPr lang="en-GB" sz="2000" dirty="0">
                <a:solidFill>
                  <a:srgbClr val="000000"/>
                </a:solidFill>
              </a:rPr>
              <a:t>” </a:t>
            </a:r>
          </a:p>
          <a:p>
            <a:pPr marL="0" indent="0">
              <a:buNone/>
            </a:pPr>
            <a:endParaRPr lang="en-GB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722A1-0C3F-4906-B233-7FBBDCC23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88" y="1628431"/>
            <a:ext cx="3621338" cy="36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572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B54A96-14AE-46AB-991F-7A83ADDDBE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" b="224"/>
          <a:stretch/>
        </p:blipFill>
        <p:spPr>
          <a:xfrm>
            <a:off x="20" y="-2"/>
            <a:ext cx="4064296" cy="22812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951942-1105-43AA-9A50-7BD98F327C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217"/>
          <a:stretch/>
        </p:blipFill>
        <p:spPr>
          <a:xfrm>
            <a:off x="20" y="2292876"/>
            <a:ext cx="4064292" cy="2281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398EDF-D59A-404E-AE2D-7AA1156603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532"/>
          <a:stretch/>
        </p:blipFill>
        <p:spPr>
          <a:xfrm>
            <a:off x="2" y="4585733"/>
            <a:ext cx="4061141" cy="22722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D14D13-662D-4DE9-AD59-3BC6EEA68A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441" r="1" b="1360"/>
          <a:stretch/>
        </p:blipFill>
        <p:spPr>
          <a:xfrm>
            <a:off x="4067494" y="-1358"/>
            <a:ext cx="8124504" cy="6859357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C0DEEBF-DB94-4E7E-A9D3-84FA863C3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chemeClr val="bg1">
              <a:lumMod val="75000"/>
              <a:lumOff val="25000"/>
              <a:alpha val="93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98B02-5203-4C2F-B0C4-2B730A93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4129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“RealWorld” Inspiration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4064320" cy="0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496" y="5336249"/>
            <a:ext cx="5486400" cy="0"/>
          </a:xfrm>
          <a:prstGeom prst="line">
            <a:avLst/>
          </a:prstGeom>
          <a:ln w="22225">
            <a:solidFill>
              <a:schemeClr val="tx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utoShape 2" descr="Image result for limbo">
            <a:extLst>
              <a:ext uri="{FF2B5EF4-FFF2-40B4-BE49-F238E27FC236}">
                <a16:creationId xmlns:a16="http://schemas.microsoft.com/office/drawing/2014/main" id="{11579F2D-FFD4-49CE-B311-FD67024997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93958" y="1126958"/>
            <a:ext cx="2454442" cy="245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072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48D83-03E5-499E-9421-4CF134DA8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“GameWorld” Inspiration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B1482-BA4E-4181-BB5B-A0F71F673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56" r="12508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31ADF4-A310-4C7A-8B03-04C943D3E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1" r="-2" b="32808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A6319F3-22DE-47ED-B27E-A38F88A813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338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41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FD392-3E38-4121-A085-10F21EACB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0000"/>
                </a:solidFill>
              </a:rPr>
              <a:t>Visual Story Telling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Skeleton">
            <a:extLst>
              <a:ext uri="{FF2B5EF4-FFF2-40B4-BE49-F238E27FC236}">
                <a16:creationId xmlns:a16="http://schemas.microsoft.com/office/drawing/2014/main" id="{46459DA0-7478-40F1-ABF4-972CB65F01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35B1D-FC5C-4038-8EF2-0205D9B46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Through the game the “</a:t>
            </a:r>
            <a:r>
              <a:rPr lang="en-GB" sz="2000" dirty="0" err="1">
                <a:solidFill>
                  <a:srgbClr val="000000"/>
                </a:solidFill>
              </a:rPr>
              <a:t>RealWorld</a:t>
            </a:r>
            <a:r>
              <a:rPr lang="en-GB" sz="2000" dirty="0">
                <a:solidFill>
                  <a:srgbClr val="000000"/>
                </a:solidFill>
              </a:rPr>
              <a:t>” will change to represent the boys view of his surroundings.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r>
              <a:rPr lang="en-GB" sz="2000" dirty="0">
                <a:solidFill>
                  <a:srgbClr val="000000"/>
                </a:solidFill>
              </a:rPr>
              <a:t>The “</a:t>
            </a:r>
            <a:r>
              <a:rPr lang="en-GB" sz="2000" dirty="0" err="1">
                <a:solidFill>
                  <a:srgbClr val="000000"/>
                </a:solidFill>
              </a:rPr>
              <a:t>GameWorld</a:t>
            </a:r>
            <a:r>
              <a:rPr lang="en-GB" sz="2000" dirty="0">
                <a:solidFill>
                  <a:srgbClr val="000000"/>
                </a:solidFill>
              </a:rPr>
              <a:t>” also undergoes changes as the games story progresses.</a:t>
            </a:r>
          </a:p>
          <a:p>
            <a:endParaRPr lang="en-GB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78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C67463-3578-494A-8108-C188E666D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0000"/>
                </a:solidFill>
              </a:rPr>
              <a:t>Why Cheddar Cat?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Cat">
            <a:extLst>
              <a:ext uri="{FF2B5EF4-FFF2-40B4-BE49-F238E27FC236}">
                <a16:creationId xmlns:a16="http://schemas.microsoft.com/office/drawing/2014/main" id="{24C590FC-1523-417B-9282-D57107923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8BDF4-E9A2-41B4-AD8C-3A9FF30E6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Cheddar Cat is a small studio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r>
              <a:rPr lang="en-GB" sz="2000" dirty="0" err="1">
                <a:solidFill>
                  <a:srgbClr val="000000"/>
                </a:solidFill>
              </a:rPr>
              <a:t>FinalEscape</a:t>
            </a:r>
            <a:r>
              <a:rPr lang="en-GB" sz="2000" dirty="0">
                <a:solidFill>
                  <a:srgbClr val="000000"/>
                </a:solidFill>
              </a:rPr>
              <a:t> will play to the studios creative strength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r>
              <a:rPr lang="en-GB" sz="2000" dirty="0">
                <a:solidFill>
                  <a:srgbClr val="000000"/>
                </a:solidFill>
              </a:rPr>
              <a:t>Inspired by one of the company's key values</a:t>
            </a:r>
          </a:p>
        </p:txBody>
      </p:sp>
    </p:spTree>
    <p:extLst>
      <p:ext uri="{BB962C8B-B14F-4D97-AF65-F5344CB8AC3E}">
        <p14:creationId xmlns:p14="http://schemas.microsoft.com/office/powerpoint/2010/main" val="2735150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113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FinalEscape</vt:lpstr>
      <vt:lpstr>Key Story Points</vt:lpstr>
      <vt:lpstr>Gameplay</vt:lpstr>
      <vt:lpstr>“RealWorld” Inspiration</vt:lpstr>
      <vt:lpstr>“GameWorld” Inspiration</vt:lpstr>
      <vt:lpstr>Visual Story Telling</vt:lpstr>
      <vt:lpstr>Why Cheddar Cat?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FinalEscape</dc:title>
  <dc:creator>Edward Lewis Meek</dc:creator>
  <cp:lastModifiedBy>Edward Lewis Meek</cp:lastModifiedBy>
  <cp:revision>3</cp:revision>
  <dcterms:created xsi:type="dcterms:W3CDTF">2019-10-01T14:43:49Z</dcterms:created>
  <dcterms:modified xsi:type="dcterms:W3CDTF">2019-10-01T15:38:38Z</dcterms:modified>
</cp:coreProperties>
</file>